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60" r:id="rId1"/>
  </p:sldMasterIdLst>
  <p:notesMasterIdLst>
    <p:notesMasterId r:id="rId8"/>
  </p:notesMasterIdLst>
  <p:sldIdLst>
    <p:sldId id="256" r:id="rId2"/>
    <p:sldId id="257" r:id="rId3"/>
    <p:sldId id="258" r:id="rId4"/>
    <p:sldId id="259" r:id="rId5"/>
    <p:sldId id="260" r:id="rId6"/>
    <p:sldId id="261" r:id="rId7"/>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06/10/1428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Ref idx="1003">
        <a:schemeClr val="bg1"/>
      </p:bgRef>
    </p:bg>
    <p:spTree>
      <p:nvGrpSpPr>
        <p:cNvPr id="1" name=""/>
        <p:cNvGrpSpPr/>
        <p:nvPr/>
      </p:nvGrpSpPr>
      <p:grpSpPr>
        <a:xfrm>
          <a:off x="0" y="0"/>
          <a:ext cx="0" cy="0"/>
          <a:chOff x="0" y="0"/>
          <a:chExt cx="0" cy="0"/>
        </a:xfrm>
      </p:grpSpPr>
      <p:sp>
        <p:nvSpPr>
          <p:cNvPr id="12" name="مستطيل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مستطيل مستدير الزوايا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عنوان فرعي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ar-SA" smtClean="0"/>
              <a:t>انقر لتحرير نمط العنوان الثانوي الرئيسي</a:t>
            </a:r>
            <a:endParaRPr kumimoji="0" lang="en-US"/>
          </a:p>
        </p:txBody>
      </p:sp>
      <p:sp>
        <p:nvSpPr>
          <p:cNvPr id="28" name="عنصر نائب للتاريخ 27"/>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17" name="عنصر نائب للتذييل 16"/>
          <p:cNvSpPr>
            <a:spLocks noGrp="1"/>
          </p:cNvSpPr>
          <p:nvPr>
            <p:ph type="ftr" sz="quarter" idx="11"/>
          </p:nvPr>
        </p:nvSpPr>
        <p:spPr/>
        <p:txBody>
          <a:bodyPr/>
          <a:lstStyle/>
          <a:p>
            <a:endParaRPr lang="ar-SA"/>
          </a:p>
        </p:txBody>
      </p:sp>
      <p:sp>
        <p:nvSpPr>
          <p:cNvPr id="29" name="عنصر نائب لرقم الشريحة 28"/>
          <p:cNvSpPr>
            <a:spLocks noGrp="1"/>
          </p:cNvSpPr>
          <p:nvPr>
            <p:ph type="sldNum" sz="quarter" idx="12"/>
          </p:nvPr>
        </p:nvSpPr>
        <p:spPr/>
        <p:txBody>
          <a:bodyPr lIns="0" tIns="0" rIns="0" bIns="0">
            <a:noAutofit/>
          </a:bodyPr>
          <a:lstStyle>
            <a:lvl1pPr>
              <a:defRPr sz="1400">
                <a:solidFill>
                  <a:srgbClr val="FFFFFF"/>
                </a:solidFill>
              </a:defRPr>
            </a:lvl1pPr>
          </a:lstStyle>
          <a:p>
            <a:fld id="{F5F7CBDF-9379-4D9B-A85F-8CF6737B6461}" type="slidenum">
              <a:rPr lang="ar-SA" smtClean="0"/>
              <a:pPr/>
              <a:t>‹#›</a:t>
            </a:fld>
            <a:endParaRPr lang="ar-SA"/>
          </a:p>
        </p:txBody>
      </p:sp>
      <p:sp>
        <p:nvSpPr>
          <p:cNvPr id="7" name="مستطيل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مستطيل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مستطيل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عنوان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ar-SA" smtClean="0"/>
              <a:t>انقر لتحرير نمط العنوان الرئيسي</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41"/>
            <a:ext cx="2011680" cy="5851525"/>
          </a:xfrm>
        </p:spPr>
        <p:txBody>
          <a:bodyPr vert="eaVer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914400" y="274640"/>
            <a:ext cx="5562600" cy="5851525"/>
          </a:xfrm>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
        <p:nvSpPr>
          <p:cNvPr id="8" name="عنصر نائب للمحتوى 7"/>
          <p:cNvSpPr>
            <a:spLocks noGrp="1"/>
          </p:cNvSpPr>
          <p:nvPr>
            <p:ph sz="quarter" idx="1"/>
          </p:nvPr>
        </p:nvSpPr>
        <p:spPr>
          <a:xfrm>
            <a:off x="914400" y="1447800"/>
            <a:ext cx="7772400" cy="45720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3">
        <a:schemeClr val="bg1"/>
      </p:bgRef>
    </p:bg>
    <p:spTree>
      <p:nvGrpSpPr>
        <p:cNvPr id="1" name=""/>
        <p:cNvGrpSpPr/>
        <p:nvPr/>
      </p:nvGrpSpPr>
      <p:grpSpPr>
        <a:xfrm>
          <a:off x="0" y="0"/>
          <a:ext cx="0" cy="0"/>
          <a:chOff x="0" y="0"/>
          <a:chExt cx="0" cy="0"/>
        </a:xfrm>
      </p:grpSpPr>
      <p:sp>
        <p:nvSpPr>
          <p:cNvPr id="11" name="مستطيل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مستطيل مستدير الزوايا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عنوان 1"/>
          <p:cNvSpPr>
            <a:spLocks noGrp="1"/>
          </p:cNvSpPr>
          <p:nvPr>
            <p:ph type="title"/>
          </p:nvPr>
        </p:nvSpPr>
        <p:spPr>
          <a:xfrm>
            <a:off x="722313" y="952500"/>
            <a:ext cx="7772400" cy="1362075"/>
          </a:xfrm>
        </p:spPr>
        <p:txBody>
          <a:bodyPr anchor="b" anchorCtr="0"/>
          <a:lstStyle>
            <a:lvl1pPr algn="l">
              <a:buNone/>
              <a:defRPr sz="4000" b="0" cap="none"/>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ar-SA" smtClean="0"/>
              <a:t>انقر لتحرير أنماط النص الرئيسي</a:t>
            </a:r>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a:xfrm>
            <a:off x="800100" y="6172200"/>
            <a:ext cx="4000500" cy="457200"/>
          </a:xfrm>
        </p:spPr>
        <p:txBody>
          <a:bodyPr/>
          <a:lstStyle/>
          <a:p>
            <a:endParaRPr lang="ar-SA"/>
          </a:p>
        </p:txBody>
      </p:sp>
      <p:sp>
        <p:nvSpPr>
          <p:cNvPr id="7" name="مستطيل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مستطيل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مستطيل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عنصر نائب لرقم الشريحة 5"/>
          <p:cNvSpPr>
            <a:spLocks noGrp="1"/>
          </p:cNvSpPr>
          <p:nvPr>
            <p:ph type="sldNum" sz="quarter" idx="12"/>
          </p:nvPr>
        </p:nvSpPr>
        <p:spPr>
          <a:xfrm>
            <a:off x="146304" y="6208776"/>
            <a:ext cx="457200" cy="457200"/>
          </a:xfrm>
        </p:spPr>
        <p:txBody>
          <a:bodyPr/>
          <a:lstStyle/>
          <a:p>
            <a:fld id="{F5F7CBDF-9379-4D9B-A85F-8CF6737B6461}" type="slidenum">
              <a:rPr lang="ar-SA" smtClean="0"/>
              <a:pPr/>
              <a:t>‹#›</a:t>
            </a:fld>
            <a:endParaRPr lang="ar-SA"/>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
        <p:nvSpPr>
          <p:cNvPr id="9" name="عنصر نائب للمحتوى 8"/>
          <p:cNvSpPr>
            <a:spLocks noGrp="1"/>
          </p:cNvSpPr>
          <p:nvPr>
            <p:ph sz="quarter" idx="1"/>
          </p:nvPr>
        </p:nvSpPr>
        <p:spPr>
          <a:xfrm>
            <a:off x="914400" y="1447800"/>
            <a:ext cx="3749040" cy="45720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1" name="عنصر نائب للمحتوى 10"/>
          <p:cNvSpPr>
            <a:spLocks noGrp="1"/>
          </p:cNvSpPr>
          <p:nvPr>
            <p:ph sz="quarter" idx="2"/>
          </p:nvPr>
        </p:nvSpPr>
        <p:spPr>
          <a:xfrm>
            <a:off x="4933950" y="1447800"/>
            <a:ext cx="3749040" cy="45720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914400" y="273050"/>
            <a:ext cx="7772400" cy="1143000"/>
          </a:xfrm>
        </p:spPr>
        <p:txBody>
          <a:bodyPr anchor="b" anchorCtr="0"/>
          <a:lstStyle>
            <a:lvl1pPr>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4" name="عنصر نائب للنص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7" name="عنصر نائب للتاريخ 6"/>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F5F7CBDF-9379-4D9B-A85F-8CF6737B6461}" type="slidenum">
              <a:rPr lang="ar-SA" smtClean="0"/>
              <a:pPr/>
              <a:t>‹#›</a:t>
            </a:fld>
            <a:endParaRPr lang="ar-SA"/>
          </a:p>
        </p:txBody>
      </p:sp>
      <p:sp>
        <p:nvSpPr>
          <p:cNvPr id="11" name="عنصر نائب للمحتوى 10"/>
          <p:cNvSpPr>
            <a:spLocks noGrp="1"/>
          </p:cNvSpPr>
          <p:nvPr>
            <p:ph sz="half" idx="2"/>
          </p:nvPr>
        </p:nvSpPr>
        <p:spPr>
          <a:xfrm>
            <a:off x="914400" y="2247900"/>
            <a:ext cx="3733800" cy="38862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3" name="عنصر نائب للمحتوى 12"/>
          <p:cNvSpPr>
            <a:spLocks noGrp="1"/>
          </p:cNvSpPr>
          <p:nvPr>
            <p:ph sz="half" idx="4"/>
          </p:nvPr>
        </p:nvSpPr>
        <p:spPr>
          <a:xfrm>
            <a:off x="4953000" y="2247900"/>
            <a:ext cx="3733800" cy="38862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8" name="مستطيل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مستطيل مستدير الزوايا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عنوان 1"/>
          <p:cNvSpPr>
            <a:spLocks noGrp="1"/>
          </p:cNvSpPr>
          <p:nvPr>
            <p:ph type="title"/>
          </p:nvPr>
        </p:nvSpPr>
        <p:spPr>
          <a:xfrm>
            <a:off x="914400" y="273050"/>
            <a:ext cx="7772400" cy="1143000"/>
          </a:xfrm>
        </p:spPr>
        <p:txBody>
          <a:bodyPr anchor="b" anchorCtr="0"/>
          <a:lstStyle>
            <a:lvl1pPr algn="l">
              <a:buNone/>
              <a:defRPr sz="4000" b="0"/>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
        <p:nvSpPr>
          <p:cNvPr id="11" name="عنصر نائب للمحتوى 10"/>
          <p:cNvSpPr>
            <a:spLocks noGrp="1"/>
          </p:cNvSpPr>
          <p:nvPr>
            <p:ph sz="quarter" idx="1"/>
          </p:nvPr>
        </p:nvSpPr>
        <p:spPr>
          <a:xfrm>
            <a:off x="2971800" y="1600200"/>
            <a:ext cx="5715000" cy="4495800"/>
          </a:xfrm>
        </p:spPr>
        <p:txBody>
          <a:bodyPr vert="horz"/>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ar-SA" smtClean="0"/>
              <a:t>انقر لتحرير نمط العنوان الرئيسي</a:t>
            </a:r>
            <a:endParaRPr kumimoji="0" lang="en-US"/>
          </a:p>
        </p:txBody>
      </p:sp>
      <p:sp>
        <p:nvSpPr>
          <p:cNvPr id="4" name="عنصر نائب للنص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a:xfrm>
            <a:off x="914400" y="6172200"/>
            <a:ext cx="3886200" cy="457200"/>
          </a:xfrm>
        </p:spPr>
        <p:txBody>
          <a:bodyPr/>
          <a:lstStyle/>
          <a:p>
            <a:endParaRPr lang="ar-SA"/>
          </a:p>
        </p:txBody>
      </p:sp>
      <p:sp>
        <p:nvSpPr>
          <p:cNvPr id="7" name="عنصر نائب لرقم الشريحة 6"/>
          <p:cNvSpPr>
            <a:spLocks noGrp="1"/>
          </p:cNvSpPr>
          <p:nvPr>
            <p:ph type="sldNum" sz="quarter" idx="12"/>
          </p:nvPr>
        </p:nvSpPr>
        <p:spPr>
          <a:xfrm>
            <a:off x="146304" y="6208776"/>
            <a:ext cx="457200" cy="457200"/>
          </a:xfrm>
        </p:spPr>
        <p:txBody>
          <a:bodyPr/>
          <a:lstStyle/>
          <a:p>
            <a:fld id="{F5F7CBDF-9379-4D9B-A85F-8CF6737B6461}" type="slidenum">
              <a:rPr lang="ar-SA" smtClean="0"/>
              <a:pPr/>
              <a:t>‹#›</a:t>
            </a:fld>
            <a:endParaRPr lang="ar-SA"/>
          </a:p>
        </p:txBody>
      </p:sp>
      <p:sp>
        <p:nvSpPr>
          <p:cNvPr id="11" name="مستطيل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مستطيل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مستطيل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عنصر نائب للصورة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ar-SA" smtClean="0"/>
              <a:t>انقر فوق الرمز لإضافة صورة</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مستطيل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مستطيل مستدير الزوايا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عنصر نائب للعنوان 21"/>
          <p:cNvSpPr>
            <a:spLocks noGrp="1"/>
          </p:cNvSpPr>
          <p:nvPr>
            <p:ph type="title"/>
          </p:nvPr>
        </p:nvSpPr>
        <p:spPr>
          <a:xfrm>
            <a:off x="914400" y="274638"/>
            <a:ext cx="7772400" cy="1143000"/>
          </a:xfrm>
          <a:prstGeom prst="rect">
            <a:avLst/>
          </a:prstGeom>
        </p:spPr>
        <p:txBody>
          <a:bodyPr bIns="91440" anchor="b" anchorCtr="0">
            <a:normAutofit/>
          </a:bodyPr>
          <a:lstStyle/>
          <a:p>
            <a:r>
              <a:rPr kumimoji="0" lang="ar-SA" smtClean="0"/>
              <a:t>انقر لتحرير نمط العنوان الرئيسي</a:t>
            </a:r>
            <a:endParaRPr kumimoji="0" lang="en-US"/>
          </a:p>
        </p:txBody>
      </p:sp>
      <p:sp>
        <p:nvSpPr>
          <p:cNvPr id="13" name="عنصر نائب للنص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14" name="عنصر نائب للتاريخ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ar-SA"/>
          </a:p>
        </p:txBody>
      </p:sp>
      <p:sp>
        <p:nvSpPr>
          <p:cNvPr id="23" name="عنصر نائب لرقم الشريحة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F5F7CBDF-9379-4D9B-A85F-8CF6737B6461}" type="slidenum">
              <a:rPr lang="ar-SA" smtClean="0"/>
              <a:pPr/>
              <a:t>‹#›</a:t>
            </a:fld>
            <a:endParaRPr lang="ar-SA"/>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1" eaLnBrk="1" latinLnBrk="0" hangingPunct="1">
        <a:spcBef>
          <a:spcPct val="0"/>
        </a:spcBef>
        <a:buNone/>
        <a:defRPr kumimoji="0" sz="4000" kern="1200">
          <a:solidFill>
            <a:schemeClr val="tx2"/>
          </a:solidFill>
          <a:latin typeface="+mj-lt"/>
          <a:ea typeface="+mj-ea"/>
          <a:cs typeface="+mj-cs"/>
        </a:defRPr>
      </a:lvl1pPr>
    </p:titleStyle>
    <p:bodyStyle>
      <a:lvl1pPr marL="274320" indent="-274320" algn="r" rtl="1"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r" rtl="1"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r" rtl="1"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r" rtl="1"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r" rtl="1"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r" rtl="1"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r" rtl="1"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r" rtl="1"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r" rtl="1"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b="1" dirty="0" smtClean="0"/>
              <a:t>What are fake keywords ?</a:t>
            </a:r>
            <a:endParaRPr lang="en-US" sz="4400" dirty="0" smtClean="0"/>
          </a:p>
          <a:p>
            <a:pPr algn="ctr"/>
            <a:r>
              <a:rPr lang="en-US" sz="4400" dirty="0" smtClean="0"/>
              <a:t> </a:t>
            </a:r>
            <a:endParaRPr lang="ar-SA" sz="4400" dirty="0"/>
          </a:p>
        </p:txBody>
      </p:sp>
      <p:pic>
        <p:nvPicPr>
          <p:cNvPr id="5" name="صورة 4" descr="egyfirst_lofgo.gif"/>
          <p:cNvPicPr>
            <a:picLocks noChangeAspect="1"/>
          </p:cNvPicPr>
          <p:nvPr/>
        </p:nvPicPr>
        <p:blipFill>
          <a:blip r:embed="rId4"/>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8" name="WhatAreFakeKeywords.wav">
            <a:hlinkClick r:id="" action="ppaction://media"/>
          </p:cNvPr>
          <p:cNvPicPr>
            <a:picLocks noRot="1" noChangeAspect="1"/>
          </p:cNvPicPr>
          <p:nvPr>
            <a:wavAudioFile r:embed="rId1" name="WhatAreFakeKeywords.wav"/>
          </p:nvPr>
        </p:nvPicPr>
        <p:blipFill>
          <a:blip r:embed="rId5"/>
          <a:stretch>
            <a:fillRect/>
          </a:stretch>
        </p:blipFill>
        <p:spPr>
          <a:xfrm>
            <a:off x="685800" y="39624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When you are trying to determine the best keywords there are times when you are going to need help to really get the most money for each click and that is where carefully selected and screened keywords come in handy.</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Knowing what keywords perform the best allows you to optimize your website to seek out the high paying keywords rather than simply seek out the keywords that will get any ad displayed on your website.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Adding the information of the top paying keywords together with the benefit of using Google Traffic Estimates can help you improve your web sites revenue in ways you never imagined.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Using the best traffic estimates on the internet, plus the top keywords you can see just how easy it is to improve your website, without even working that hard.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2400" dirty="0" smtClean="0"/>
              <a:t>This is the type of results that many people only dream about, and using the tools that are readily available to you, it is possible to achieve great results.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موازنة">
  <a:themeElements>
    <a:clrScheme name="موازنة">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موازنة">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موازنة">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95</TotalTime>
  <Words>250</Words>
  <Application>Microsoft Office PowerPoint</Application>
  <PresentationFormat>عرض على الشاشة (3:4)‏</PresentationFormat>
  <Paragraphs>25</Paragraphs>
  <Slides>6</Slides>
  <Notes>6</Notes>
  <HiddenSlides>0</HiddenSlides>
  <MMClips>1</MMClips>
  <ScaleCrop>false</ScaleCrop>
  <HeadingPairs>
    <vt:vector size="4" baseType="variant">
      <vt:variant>
        <vt:lpstr>سمة</vt:lpstr>
      </vt:variant>
      <vt:variant>
        <vt:i4>1</vt:i4>
      </vt:variant>
      <vt:variant>
        <vt:lpstr>عناوين الشرائح</vt:lpstr>
      </vt:variant>
      <vt:variant>
        <vt:i4>6</vt:i4>
      </vt:variant>
    </vt:vector>
  </HeadingPairs>
  <TitlesOfParts>
    <vt:vector size="7" baseType="lpstr">
      <vt:lpstr>موازنة</vt:lpstr>
      <vt:lpstr>الشريحة 1</vt:lpstr>
      <vt:lpstr>الشريحة 2</vt:lpstr>
      <vt:lpstr>الشريحة 3</vt:lpstr>
      <vt:lpstr>الشريحة 4</vt:lpstr>
      <vt:lpstr>الشريحة 5</vt:lpstr>
      <vt:lpstr>الشريحة 6</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20</cp:revision>
  <dcterms:created xsi:type="dcterms:W3CDTF">2007-10-17T03:37:46Z</dcterms:created>
  <dcterms:modified xsi:type="dcterms:W3CDTF">2007-10-17T13:01:59Z</dcterms:modified>
</cp:coreProperties>
</file>